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ppt/tags/tag28.xml" ContentType="application/vnd.openxmlformats-officedocument.presentationml.tags+xml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8"/>
  </p:notesMasterIdLst>
  <p:handoutMasterIdLst>
    <p:handoutMasterId r:id="rId39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602" r:id="rId35"/>
    <p:sldId id="603" r:id="rId36"/>
    <p:sldId id="389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96412" autoAdjust="0"/>
  </p:normalViewPr>
  <p:slideViewPr>
    <p:cSldViewPr>
      <p:cViewPr varScale="1">
        <p:scale>
          <a:sx n="72" d="100"/>
          <a:sy n="72" d="100"/>
        </p:scale>
        <p:origin x="148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707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00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5257800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A7B7EE-C8DE-4FA8-86A0-ECDD4F16A7F7}" type="datetime2">
              <a:rPr lang="en-US"/>
              <a:t>Monday, January 14,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24B1-84EF-884B-AB3B-2A7E51B0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92" y="4367053"/>
            <a:ext cx="5314562" cy="19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762001"/>
            <a:ext cx="5562600" cy="4582938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334000"/>
            <a:ext cx="8705850" cy="99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 -&gt;Main Tabs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35D6B6-2AD7-49EA-92A3-85BA3E1B00A7}"/>
              </a:ext>
            </a:extLst>
          </p:cNvPr>
          <p:cNvSpPr/>
          <p:nvPr/>
        </p:nvSpPr>
        <p:spPr>
          <a:xfrm>
            <a:off x="304800" y="101025"/>
            <a:ext cx="365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4292E"/>
                </a:solidFill>
                <a:latin typeface="-apple-system"/>
              </a:rPr>
              <a:t>Key Activities Day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2A86D-E5A5-4D8D-87F7-726A6B966AC3}"/>
              </a:ext>
            </a:extLst>
          </p:cNvPr>
          <p:cNvSpPr/>
          <p:nvPr/>
        </p:nvSpPr>
        <p:spPr>
          <a:xfrm>
            <a:off x="914400" y="1447800"/>
            <a:ext cx="609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24292E"/>
                </a:solidFill>
                <a:latin typeface="-apple-system"/>
              </a:rPr>
              <a:t>Chess Board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24292E"/>
                </a:solidFill>
                <a:latin typeface="-apple-system"/>
              </a:rPr>
              <a:t>Total Calculator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24292E"/>
                </a:solidFill>
                <a:latin typeface="-apple-system"/>
              </a:rPr>
              <a:t>Sentence Breaker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24292E"/>
                </a:solidFill>
                <a:latin typeface="-apple-system"/>
              </a:rPr>
              <a:t>Conditionals</a:t>
            </a:r>
            <a:endParaRPr lang="en-US" sz="40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0DCE2-E481-4406-8F52-307E87038F87}"/>
              </a:ext>
            </a:extLst>
          </p:cNvPr>
          <p:cNvSpPr/>
          <p:nvPr/>
        </p:nvSpPr>
        <p:spPr>
          <a:xfrm>
            <a:off x="331304" y="4143127"/>
            <a:ext cx="72004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US" sz="3200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sz="3200" dirty="0"/>
              <a:t>oncepts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Variables, Arrays and Conditionals </a:t>
            </a:r>
            <a:br>
              <a:rPr lang="en-US" sz="2800" dirty="0">
                <a:solidFill>
                  <a:srgbClr val="24292E"/>
                </a:solidFill>
                <a:latin typeface="-apple-system"/>
              </a:rPr>
            </a:br>
            <a:r>
              <a:rPr lang="en-US" sz="2800" dirty="0">
                <a:solidFill>
                  <a:srgbClr val="24292E"/>
                </a:solidFill>
                <a:latin typeface="-apple-system"/>
              </a:rPr>
              <a:t>                        Loops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9133168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35D6B6-2AD7-49EA-92A3-85BA3E1B00A7}"/>
              </a:ext>
            </a:extLst>
          </p:cNvPr>
          <p:cNvSpPr/>
          <p:nvPr/>
        </p:nvSpPr>
        <p:spPr>
          <a:xfrm>
            <a:off x="228600" y="101024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Cells And Ranges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D4754-6143-43A6-81EB-A9E6694A9EE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1000" y="1285620"/>
            <a:ext cx="8305800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Cells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	provide a numeric coordinate-based method for specifying cells of a spreadsheet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	</a:t>
            </a:r>
            <a:r>
              <a:rPr lang="en-US" altLang="en-US" sz="1600" dirty="0">
                <a:solidFill>
                  <a:srgbClr val="24292E"/>
                </a:solidFill>
                <a:latin typeface="-apple-system"/>
              </a:rPr>
              <a:t>organized in a </a:t>
            </a:r>
            <a:r>
              <a:rPr lang="en-US" altLang="en-US" sz="1050" dirty="0">
                <a:solidFill>
                  <a:srgbClr val="24292E"/>
                </a:solidFill>
                <a:latin typeface="SFMono-Regular"/>
              </a:rPr>
              <a:t>(Row, Column)</a:t>
            </a:r>
            <a:r>
              <a:rPr lang="en-US" altLang="en-US" sz="1600" dirty="0">
                <a:solidFill>
                  <a:srgbClr val="24292E"/>
                </a:solidFill>
                <a:latin typeface="-apple-system"/>
              </a:rPr>
              <a:t> format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Ranges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provide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 more customary excel-based method for specifying cells of a spreadsheet.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Value</a:t>
            </a:r>
            <a:br>
              <a:rPr lang="en-US" altLang="en-US" sz="3200" dirty="0">
                <a:solidFill>
                  <a:srgbClr val="24292E"/>
                </a:solidFill>
                <a:latin typeface="SFMono-Regular"/>
              </a:rPr>
            </a:br>
            <a:r>
              <a:rPr lang="en-US" altLang="en-US" sz="4000" dirty="0">
                <a:solidFill>
                  <a:srgbClr val="24292E"/>
                </a:solidFill>
                <a:latin typeface="SFMono-Regular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is a method we add to the end of our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/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Range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references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	to specify that we want to change the content value of these cells.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15304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15936</TotalTime>
  <Words>1037</Words>
  <Application>Microsoft Office PowerPoint</Application>
  <PresentationFormat>On-screen Show (4:3)</PresentationFormat>
  <Paragraphs>254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SFMono-Regular</vt:lpstr>
      <vt:lpstr>Wingdings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stanley Josil</cp:lastModifiedBy>
  <cp:revision>1749</cp:revision>
  <cp:lastPrinted>2016-01-30T16:23:56Z</cp:lastPrinted>
  <dcterms:created xsi:type="dcterms:W3CDTF">2015-01-20T17:19:00Z</dcterms:created>
  <dcterms:modified xsi:type="dcterms:W3CDTF">2019-01-14T22:37:51Z</dcterms:modified>
</cp:coreProperties>
</file>